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78" r:id="rId3"/>
    <p:sldId id="392" r:id="rId4"/>
    <p:sldId id="380" r:id="rId5"/>
    <p:sldId id="390" r:id="rId6"/>
    <p:sldId id="404" r:id="rId7"/>
    <p:sldId id="393" r:id="rId8"/>
    <p:sldId id="394" r:id="rId9"/>
    <p:sldId id="395" r:id="rId10"/>
    <p:sldId id="397" r:id="rId11"/>
    <p:sldId id="402" r:id="rId12"/>
    <p:sldId id="403" r:id="rId13"/>
    <p:sldId id="400" r:id="rId14"/>
    <p:sldId id="401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 showGuides="1">
      <p:cViewPr varScale="1">
        <p:scale>
          <a:sx n="139" d="100"/>
          <a:sy n="139" d="100"/>
        </p:scale>
        <p:origin x="19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9537"/>
            <a:ext cx="4013938" cy="515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275856" y="663640"/>
            <a:ext cx="5461388" cy="226815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20123" y="843558"/>
            <a:ext cx="4412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КУЛЬТУРА – ОТВЕТСТВЕННОСТЬ КАЖДОГО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236744" y="307580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78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август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411510"/>
            <a:ext cx="8568952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700" b="1" dirty="0">
                <a:solidFill>
                  <a:srgbClr val="182C7F"/>
                </a:solidFill>
              </a:rPr>
              <a:t>О РЕГИСТРАЦИИ </a:t>
            </a:r>
            <a:r>
              <a:rPr lang="ru-RU" sz="4000" b="1" dirty="0">
                <a:solidFill>
                  <a:srgbClr val="182C7F"/>
                </a:solidFill>
              </a:rPr>
              <a:t/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3800" b="1" dirty="0">
                <a:solidFill>
                  <a:srgbClr val="182C7F"/>
                </a:solidFill>
              </a:rPr>
              <a:t>ЖИВОТНЫХ-КОМПАНЬОНОВ</a:t>
            </a:r>
          </a:p>
        </p:txBody>
      </p:sp>
    </p:spTree>
    <p:extLst>
      <p:ext uri="{BB962C8B-B14F-4D97-AF65-F5344CB8AC3E}">
        <p14:creationId xmlns:p14="http://schemas.microsoft.com/office/powerpoint/2010/main" val="2023773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39502"/>
            <a:ext cx="8712968" cy="57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ПРАВИЛА ОБРАЩЕНИЯ С ЖИВОТНЫМИ</a:t>
            </a:r>
          </a:p>
        </p:txBody>
      </p:sp>
    </p:spTree>
    <p:extLst>
      <p:ext uri="{BB962C8B-B14F-4D97-AF65-F5344CB8AC3E}">
        <p14:creationId xmlns:p14="http://schemas.microsoft.com/office/powerpoint/2010/main" val="421689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30326"/>
            <a:ext cx="6048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ОБЕСПЕЧЕННОСТЬ ПУНКТАМИ ВРЕМЕННОГО СОДЕРЖАНИЯ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47868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555526"/>
            <a:ext cx="6048672" cy="10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600" b="1" dirty="0">
                <a:solidFill>
                  <a:srgbClr val="182C7F"/>
                </a:solidFill>
              </a:rPr>
              <a:t>ОБЯЗАННОСТИ ВЛАДЕЛЬЦА ЖИВОТНОГО-КОМПАНЬОНА</a:t>
            </a:r>
            <a:endParaRPr lang="ru-RU" sz="3300" b="1" dirty="0">
              <a:solidFill>
                <a:srgbClr val="182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10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39552" y="1687944"/>
            <a:ext cx="7981668" cy="181991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09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5" y="339502"/>
            <a:ext cx="6503659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ЛЕСНЫЕ УГОДЬЯ </a:t>
            </a:r>
            <a: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  <a:t>БЕЛАРУСИ И ИХ ОХРАНА</a:t>
            </a:r>
          </a:p>
        </p:txBody>
      </p:sp>
    </p:spTree>
    <p:extLst>
      <p:ext uri="{BB962C8B-B14F-4D97-AF65-F5344CB8AC3E}">
        <p14:creationId xmlns:p14="http://schemas.microsoft.com/office/powerpoint/2010/main" val="3592700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339502"/>
            <a:ext cx="72728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</a:rPr>
              <a:t>ЖИВОТНЫЙ МИР И ЕГО ОХРАНА</a:t>
            </a:r>
          </a:p>
        </p:txBody>
      </p:sp>
    </p:spTree>
    <p:extLst>
      <p:ext uri="{BB962C8B-B14F-4D97-AF65-F5344CB8AC3E}">
        <p14:creationId xmlns:p14="http://schemas.microsoft.com/office/powerpoint/2010/main" val="33166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7416824" cy="1287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ru-RU" sz="3000" b="1" dirty="0">
                <a:solidFill>
                  <a:srgbClr val="0A0A7C"/>
                </a:solidFill>
              </a:rPr>
              <a:t>ПОЛОЖИТЕЛЬНАЯ ДИНАМИКА СНИЖЕНИЯ ВЫБРОСОВ ЗАГРЯЗНЯЮЩИХ ВЕЩЕСТВ </a:t>
            </a:r>
            <a:br>
              <a:rPr lang="ru-RU" sz="3000" b="1" dirty="0">
                <a:solidFill>
                  <a:srgbClr val="0A0A7C"/>
                </a:solidFill>
              </a:rPr>
            </a:br>
            <a:r>
              <a:rPr lang="ru-RU" sz="3000" b="1" dirty="0">
                <a:solidFill>
                  <a:srgbClr val="0A0A7C"/>
                </a:solidFill>
              </a:rPr>
              <a:t>В АТМОСФЕРНЫЙ ВОЗДУХ</a:t>
            </a:r>
            <a:endParaRPr lang="ru-RU" sz="3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4358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8280920" cy="115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3200" b="1" dirty="0">
                <a:solidFill>
                  <a:srgbClr val="0A0A7C"/>
                </a:solidFill>
              </a:rPr>
              <a:t>ВОДНЫЕ РЕСУРСЫ РЕСПУБЛИКИ </a:t>
            </a:r>
            <a:br>
              <a:rPr lang="ru-RU" sz="3200" b="1" dirty="0">
                <a:solidFill>
                  <a:srgbClr val="0A0A7C"/>
                </a:solidFill>
              </a:rPr>
            </a:br>
            <a:r>
              <a:rPr lang="ru-RU" sz="4800" b="1" dirty="0">
                <a:solidFill>
                  <a:srgbClr val="0A0A7C"/>
                </a:solidFill>
              </a:rPr>
              <a:t>БЕЛАРУСЬ</a:t>
            </a:r>
          </a:p>
        </p:txBody>
      </p:sp>
    </p:spTree>
    <p:extLst>
      <p:ext uri="{BB962C8B-B14F-4D97-AF65-F5344CB8AC3E}">
        <p14:creationId xmlns:p14="http://schemas.microsoft.com/office/powerpoint/2010/main" val="2038664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411510"/>
            <a:ext cx="8280920" cy="1462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МЕРЫ ПО СНАБЖЕНИЮ</a:t>
            </a:r>
            <a:b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НАСЕЛЕНИЯ ВОДОЙ ПИТЬЕВОГО 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3816488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729" y="311946"/>
            <a:ext cx="7272808" cy="1045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300" b="1" dirty="0">
                <a:solidFill>
                  <a:srgbClr val="182C7F"/>
                </a:solidFill>
              </a:rPr>
              <a:t>БОРЬБА С ИНВАЗИВНЫМИ ВИДАМИ</a:t>
            </a:r>
          </a:p>
        </p:txBody>
      </p:sp>
    </p:spTree>
    <p:extLst>
      <p:ext uri="{BB962C8B-B14F-4D97-AF65-F5344CB8AC3E}">
        <p14:creationId xmlns:p14="http://schemas.microsoft.com/office/powerpoint/2010/main" val="3165991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ПЕРЕРАБОТКА </a:t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4000" b="1" dirty="0">
                <a:solidFill>
                  <a:srgbClr val="182C7F"/>
                </a:solidFill>
              </a:rPr>
              <a:t>ТКО В БЕЛАРУСИ</a:t>
            </a:r>
          </a:p>
        </p:txBody>
      </p:sp>
    </p:spTree>
    <p:extLst>
      <p:ext uri="{BB962C8B-B14F-4D97-AF65-F5344CB8AC3E}">
        <p14:creationId xmlns:p14="http://schemas.microsoft.com/office/powerpoint/2010/main" val="3975544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УЧАСТИЕ НАСЕЛЕНИЯ В РАЗДЕЛЬНОМ СБОРЕ ТКО</a:t>
            </a:r>
          </a:p>
        </p:txBody>
      </p:sp>
    </p:spTree>
    <p:extLst>
      <p:ext uri="{BB962C8B-B14F-4D97-AF65-F5344CB8AC3E}">
        <p14:creationId xmlns:p14="http://schemas.microsoft.com/office/powerpoint/2010/main" val="3822852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81</Words>
  <Application>Microsoft Office PowerPoint</Application>
  <PresentationFormat>Экран (16:9)</PresentationFormat>
  <Paragraphs>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Карпухина Ирина Алексеевна</cp:lastModifiedBy>
  <cp:revision>483</cp:revision>
  <dcterms:created xsi:type="dcterms:W3CDTF">2024-07-24T10:48:12Z</dcterms:created>
  <dcterms:modified xsi:type="dcterms:W3CDTF">2026-08-10T05:01:13Z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1009238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